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69" r:id="rId7"/>
    <p:sldId id="258" r:id="rId8"/>
    <p:sldId id="257" r:id="rId9"/>
    <p:sldId id="259" r:id="rId10"/>
    <p:sldId id="266" r:id="rId11"/>
    <p:sldId id="260" r:id="rId12"/>
    <p:sldId id="261" r:id="rId13"/>
    <p:sldId id="262" r:id="rId14"/>
    <p:sldId id="263" r:id="rId15"/>
    <p:sldId id="268" r:id="rId16"/>
    <p:sldId id="265" r:id="rId17"/>
    <p:sldId id="264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viewProps" Target="viewProps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tableStyles" Target="tableStyles.xml" /><Relationship Id="rId10" Type="http://schemas.openxmlformats.org/officeDocument/2006/relationships/slide" Target="slides/slide5.xml" /><Relationship Id="rId19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theme" Target="theme/theme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21.59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4-41AD-B235-8EBEE40D96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36.195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4-41AD-B235-8EBEE40D9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701135"/>
        <c:axId val="1237708207"/>
      </c:barChart>
      <c:catAx>
        <c:axId val="123770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37708207"/>
        <c:crosses val="autoZero"/>
        <c:auto val="1"/>
        <c:lblAlgn val="ctr"/>
        <c:lblOffset val="100"/>
        <c:noMultiLvlLbl val="0"/>
      </c:catAx>
      <c:valAx>
        <c:axId val="123770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3770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4-41AD-B235-8EBEE40D96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4-41AD-B235-8EBEE40D96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A-4ABE-886F-FD7D80432F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7701135"/>
        <c:axId val="1237708207"/>
      </c:barChart>
      <c:catAx>
        <c:axId val="123770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37708207"/>
        <c:crosses val="autoZero"/>
        <c:auto val="1"/>
        <c:lblAlgn val="ctr"/>
        <c:lblOffset val="100"/>
        <c:noMultiLvlLbl val="0"/>
      </c:catAx>
      <c:valAx>
        <c:axId val="12377082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237701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D9DB4-6220-4492-B39D-6F24C3C9FD6D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7F38-D9D1-462D-A876-2810B95F736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48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A7D73-9967-441C-9705-FEF3EFA2CE7B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958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A7D73-9967-441C-9705-FEF3EFA2CE7B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1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32C8-774E-4167-8653-E238D7100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FF6CC-FBE6-4693-ACA5-7FF36F808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018E2-1979-4EA6-84F7-A9EF3CCF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395B-C715-424A-96DF-284C96E8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529A2-8C52-4397-B415-760F9A7C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52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8E4DF-5566-4979-8E02-83F2A1D52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7DBD1-31FC-4D3A-9AC4-26A181069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154DC-4F6D-474B-8286-0B576ACE5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46AA-0C87-4B75-A8E9-2BA9DC06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7355C-5EAA-4180-84A6-68124688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129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D9A36-CBB3-4642-A703-CC3A233FC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1BE6-414B-4A18-B0F7-04F2C4194C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B8392-304E-468C-9110-C0C1828F1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502A-6957-40CA-A81E-274F1E78F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E8F7-E156-45BE-ABA7-B8B667FF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764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067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8649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8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549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7404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610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316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05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95CF-5AE4-49B0-891F-1CFFD7441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245-28C2-4513-A836-72E82D848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083F7-1D55-47F3-BEEC-E0970534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5B918-D2BF-43B1-8EFE-1EFEB9F1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4196E-7920-4D80-ACCA-9FCB9DA5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6479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051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364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52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3033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37837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604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886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20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05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EF62A-1A17-4E06-AC1B-B29C85703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0480-27D1-4B04-BB03-DCCC5007D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FF677-F156-42AA-B5BC-93F4838EA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651E4-D3C5-4B8E-B49F-97DEE356B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7D7A-1DDB-4363-B4F0-96EBE992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236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019E-65DC-4F61-B7D8-7FBE9F3C8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1F52-B4F6-440E-BB7A-19AC71D46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84D2F-E165-4DA1-BC4C-ECA34A4D3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DAB4C-80F3-42FD-90E7-C61F209E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CFCD3-3067-43A1-922D-CF328C61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B8E91-1EFC-4756-A9EC-8E175CD2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615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B638-9462-4651-B277-C27E6B0B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3D78D-B4D4-4160-AD5E-57A0A6C45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3C608-B44E-4C78-8D80-5A6C081B6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8947E7-8F26-476C-95F5-2BECAF264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8B3F6-EBFA-48B2-980F-93B1F923F1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AEAFD-8B61-4C8E-864C-5FDC45B36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84ADC0-1D5F-4D4B-B046-C03A00A61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2A62A-D961-4465-A9E1-C698569C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805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62084-4F60-4CDE-B331-15D2F879C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8F2A2-EECF-47E8-8468-432D5DB43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8DBA23-2FDA-4158-B49F-6DF207B9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6E141-75A8-4287-9A46-6B309BC4B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047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FB1B1-07BC-411B-AA1F-94D88A20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5F94D-C31F-4A74-8D3B-F7F637D3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660C-00D6-4762-BB2B-847F9F91B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503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90AB-206C-4AFD-A64D-9F1B3614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DE158-E131-43C9-ACD0-66B8FEFB6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23E85-9B8C-4073-BB5F-FB8592F37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4DD59-6192-4510-BB9A-53334673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0AF53-4A8D-401F-9FB5-DD85B3C2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66407-1AAF-4E19-8588-F10FDD1E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63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2A6B7-5341-42CD-B270-377CB96F3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7314B-AC4B-4A38-BF72-E3CEDD17A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DC735-4902-4987-92FA-408CA0BA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C9573-B1CF-4E4B-960F-F37AAD7D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6D7F0-2CF0-4CC0-AFF7-8A6D4ACE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F8770-0325-4032-AF70-396896A4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93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slideLayout" Target="../slideLayouts/slideLayout24.xml" /><Relationship Id="rId18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17" Type="http://schemas.openxmlformats.org/officeDocument/2006/relationships/slideLayout" Target="../slideLayouts/slideLayout28.xml" /><Relationship Id="rId2" Type="http://schemas.openxmlformats.org/officeDocument/2006/relationships/slideLayout" Target="../slideLayouts/slideLayout13.xml" /><Relationship Id="rId16" Type="http://schemas.openxmlformats.org/officeDocument/2006/relationships/slideLayout" Target="../slideLayouts/slideLayout27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5" Type="http://schemas.openxmlformats.org/officeDocument/2006/relationships/slideLayout" Target="../slideLayouts/slideLayout2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Relationship Id="rId14" Type="http://schemas.openxmlformats.org/officeDocument/2006/relationships/slideLayout" Target="../slideLayouts/slideLayout25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3A73E8-4128-4637-A13C-C831A253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8729E-FA2D-41F0-93BD-20C14406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509A-0A46-416B-9A4C-69B28798B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F996D-19EA-4137-A4DB-E8B3381A12F4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F109E-E0BE-4D0C-89D7-306C37149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27DA8-C6F2-4C42-BFAF-11E63B72F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1331-5EB4-423D-B3E9-5CA91424CD0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82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82A566-E2F0-4D68-BC4D-1A8BA3D6D29C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8A7744-E6D6-4AAB-B76E-97B1E43AB9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59608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 /><Relationship Id="rId3" Type="http://schemas.openxmlformats.org/officeDocument/2006/relationships/image" Target="../media/image9.png" /><Relationship Id="rId7" Type="http://schemas.openxmlformats.org/officeDocument/2006/relationships/image" Target="NULL" /><Relationship Id="rId2" Type="http://schemas.openxmlformats.org/officeDocument/2006/relationships/image" Target="NULL" /><Relationship Id="rId1" Type="http://schemas.openxmlformats.org/officeDocument/2006/relationships/slideLayout" Target="../slideLayouts/slideLayout13.xml" /><Relationship Id="rId6" Type="http://schemas.openxmlformats.org/officeDocument/2006/relationships/image" Target="NULL" /><Relationship Id="rId5" Type="http://schemas.openxmlformats.org/officeDocument/2006/relationships/image" Target="NULL" /><Relationship Id="rId4" Type="http://schemas.openxmlformats.org/officeDocument/2006/relationships/image" Target="NULL" /><Relationship Id="rId9" Type="http://schemas.openxmlformats.org/officeDocument/2006/relationships/image" Target="NUL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13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eel-size.com/" TargetMode="External" /><Relationship Id="rId2" Type="http://schemas.openxmlformats.org/officeDocument/2006/relationships/hyperlink" Target="https://www.geogebra.org/" TargetMode="External" /><Relationship Id="rId1" Type="http://schemas.openxmlformats.org/officeDocument/2006/relationships/slideLayout" Target="../slideLayouts/slideLayout13.xml" /><Relationship Id="rId5" Type="http://schemas.openxmlformats.org/officeDocument/2006/relationships/hyperlink" Target="https://www.kitsapdailynews.com/news/rules-of-the-road-for-roundabouts/" TargetMode="External" /><Relationship Id="rId4" Type="http://schemas.openxmlformats.org/officeDocument/2006/relationships/hyperlink" Target="https://www.toyota-europe.com/new-cars/rav4/rav4-2019" TargetMode="Externa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 /><Relationship Id="rId3" Type="http://schemas.openxmlformats.org/officeDocument/2006/relationships/image" Target="NULL" /><Relationship Id="rId7" Type="http://schemas.openxmlformats.org/officeDocument/2006/relationships/image" Target="NULL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3.xml" /><Relationship Id="rId6" Type="http://schemas.openxmlformats.org/officeDocument/2006/relationships/image" Target="NULL" /><Relationship Id="rId5" Type="http://schemas.openxmlformats.org/officeDocument/2006/relationships/image" Target="NULL" /><Relationship Id="rId4" Type="http://schemas.openxmlformats.org/officeDocument/2006/relationships/image" Target="NULL" /><Relationship Id="rId9" Type="http://schemas.openxmlformats.org/officeDocument/2006/relationships/image" Target="NUL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13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3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NULL" /><Relationship Id="rId1" Type="http://schemas.openxmlformats.org/officeDocument/2006/relationships/slideLayout" Target="../slideLayouts/slideLayout13.xml" /><Relationship Id="rId5" Type="http://schemas.openxmlformats.org/officeDocument/2006/relationships/image" Target="NULL" /><Relationship Id="rId4" Type="http://schemas.openxmlformats.org/officeDocument/2006/relationships/image" Target="NUL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3.xml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EF4C-57FC-4513-BB1F-E6BC7145E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noProof="0" dirty="0"/>
              <a:t>Kružnice i pravci u prometu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DC0F-BBCA-4081-9C79-A1C14CA6F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noProof="0" dirty="0"/>
              <a:t>Prezentaciju napravili: Matko Grbić i Mihovil Jelovčić</a:t>
            </a:r>
          </a:p>
          <a:p>
            <a:pPr algn="r"/>
            <a:r>
              <a:rPr lang="pl-PL" dirty="0"/>
              <a:t>Gimnazija Jurja Barakovića</a:t>
            </a:r>
          </a:p>
          <a:p>
            <a:pPr algn="r"/>
            <a:fld id="{92B942AE-E599-4FD1-9BFB-66057ACA0115}" type="datetime1">
              <a:rPr lang="pl-PL" noProof="0" smtClean="0"/>
              <a:t>28.09.2021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938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A48A-236E-48FC-B38F-68C64A1C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U koordinatnom sustavu: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D9FC52-B0B7-4E9E-8579-F5DCD17333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=306.25</m:t>
                    </m:r>
                  </m:oMath>
                </a14:m>
                <a:r>
                  <a:rPr lang="hr-HR" i="1" noProof="0" dirty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=17.5 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hr-HR" i="1" noProof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=484</m:t>
                    </m:r>
                  </m:oMath>
                </a14:m>
                <a:r>
                  <a:rPr lang="hr-HR" noProof="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22</m:t>
                    </m:r>
                    <m:r>
                      <a:rPr lang="hr-HR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noProof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hr-HR" noProof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=702.25</m:t>
                    </m:r>
                  </m:oMath>
                </a14:m>
                <a:r>
                  <a:rPr lang="hr-HR" noProof="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 noProof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26</m:t>
                    </m:r>
                    <m:r>
                      <a:rPr lang="hr-HR" i="1" noProof="0">
                        <a:latin typeface="Cambria Math" panose="02040503050406030204" pitchFamily="18" charset="0"/>
                      </a:rPr>
                      <m:t>.</m:t>
                    </m:r>
                    <m:r>
                      <a:rPr lang="hr-HR" i="1" noProof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hr-HR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i="1" noProof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hr-HR" i="1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D9FC52-B0B7-4E9E-8579-F5DCD17333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A42D52E-12E4-4243-8E27-92CFC1E1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282" y="1438275"/>
            <a:ext cx="4815152" cy="49271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E95567-EABD-4F62-BF95-1CB589DF3301}"/>
              </a:ext>
            </a:extLst>
          </p:cNvPr>
          <p:cNvCxnSpPr/>
          <p:nvPr/>
        </p:nvCxnSpPr>
        <p:spPr>
          <a:xfrm flipV="1">
            <a:off x="9458325" y="2962275"/>
            <a:ext cx="895350" cy="876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97B0BB-5826-434D-B1BC-37BB2C62F50F}"/>
              </a:ext>
            </a:extLst>
          </p:cNvPr>
          <p:cNvCxnSpPr/>
          <p:nvPr/>
        </p:nvCxnSpPr>
        <p:spPr>
          <a:xfrm>
            <a:off x="9458325" y="3838575"/>
            <a:ext cx="1095375" cy="11334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9455D5-CA0E-4C3B-BB49-4E1C5FC2870A}"/>
              </a:ext>
            </a:extLst>
          </p:cNvPr>
          <p:cNvCxnSpPr>
            <a:cxnSpLocks/>
          </p:cNvCxnSpPr>
          <p:nvPr/>
        </p:nvCxnSpPr>
        <p:spPr>
          <a:xfrm flipH="1">
            <a:off x="7639050" y="3838575"/>
            <a:ext cx="1819275" cy="4857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CDCE66-8AEC-4748-8599-8A26D72F528D}"/>
                  </a:ext>
                </a:extLst>
              </p:cNvPr>
              <p:cNvSpPr txBox="1"/>
              <p:nvPr/>
            </p:nvSpPr>
            <p:spPr>
              <a:xfrm>
                <a:off x="9815512" y="345856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0CDCE66-8AEC-4748-8599-8A26D72F5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512" y="3458562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C4FDF0-997A-445A-8414-47FB0BF60242}"/>
                  </a:ext>
                </a:extLst>
              </p:cNvPr>
              <p:cNvSpPr txBox="1"/>
              <p:nvPr/>
            </p:nvSpPr>
            <p:spPr>
              <a:xfrm>
                <a:off x="8391117" y="4067090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C4FDF0-997A-445A-8414-47FB0BF6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117" y="4067090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B6A418-FE3E-47D9-9399-9B1DD67C868F}"/>
                  </a:ext>
                </a:extLst>
              </p:cNvPr>
              <p:cNvSpPr txBox="1"/>
              <p:nvPr/>
            </p:nvSpPr>
            <p:spPr>
              <a:xfrm>
                <a:off x="9715500" y="4482584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8B6A418-FE3E-47D9-9399-9B1DD67C86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0" y="4482584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BBEAD0-8B58-4B70-8CF8-CD45DB342A0B}"/>
                  </a:ext>
                </a:extLst>
              </p:cNvPr>
              <p:cNvSpPr txBox="1"/>
              <p:nvPr/>
            </p:nvSpPr>
            <p:spPr>
              <a:xfrm>
                <a:off x="10372725" y="277760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BBEAD0-8B58-4B70-8CF8-CD45DB342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725" y="2777609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6213E-46C4-4808-9D42-760AA1AD7E93}"/>
                  </a:ext>
                </a:extLst>
              </p:cNvPr>
              <p:cNvSpPr txBox="1"/>
              <p:nvPr/>
            </p:nvSpPr>
            <p:spPr>
              <a:xfrm>
                <a:off x="10553700" y="4798065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86213E-46C4-4808-9D42-760AA1AD7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3700" y="4798065"/>
                <a:ext cx="38100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094954-6287-41B0-AB1E-54E26841503D}"/>
                  </a:ext>
                </a:extLst>
              </p:cNvPr>
              <p:cNvSpPr txBox="1"/>
              <p:nvPr/>
            </p:nvSpPr>
            <p:spPr>
              <a:xfrm>
                <a:off x="7448550" y="463129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5094954-6287-41B0-AB1E-54E268415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550" y="4631293"/>
                <a:ext cx="381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91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5A96-8F2F-4E63-A78B-DDCE0C34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 radijusa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A22114A9-6B04-4BB4-8B50-FB03868C1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772446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49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75014-C499-4F2E-8871-CC4EB76BA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Izvori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0A66A-7A0E-4AFC-BA03-0CA12FA54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https://www.geogebra.org/</a:t>
            </a:r>
            <a:endParaRPr lang="hr-HR" dirty="0"/>
          </a:p>
          <a:p>
            <a:r>
              <a:rPr lang="hr-HR" dirty="0">
                <a:hlinkClick r:id="rId3"/>
              </a:rPr>
              <a:t>https://www.wheel-size.com/</a:t>
            </a:r>
            <a:endParaRPr lang="hr-HR" dirty="0"/>
          </a:p>
          <a:p>
            <a:r>
              <a:rPr lang="hr-HR" dirty="0">
                <a:hlinkClick r:id="rId4"/>
              </a:rPr>
              <a:t>https://www.toyota-europe.com/new-cars/rav4/rav4-2019</a:t>
            </a:r>
            <a:endParaRPr lang="hr-HR" dirty="0"/>
          </a:p>
          <a:p>
            <a:r>
              <a:rPr lang="hr-HR" dirty="0">
                <a:hlinkClick r:id="rId5"/>
              </a:rPr>
              <a:t>https://www.kitsapdailynews.com/news/rules-of-the-road-for-roundabouts/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1861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9815C-D4BE-4AB8-BF0A-CDB6196C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Kraj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12F52-C0D2-4B25-A4F7-3ACA8E8E6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Hvala na pozornosti!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2933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F9CD3-CED9-1446-81E0-BA1638FB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Što je promet?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93E3-56EE-B645-8257-A8E655AE0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Promet je gospodarska djelatnost tercijarnog sektora koja se bavi prijevozom robe i ljudi te prijenosom informacija s jednog mjesta na drugo.</a:t>
            </a:r>
          </a:p>
        </p:txBody>
      </p:sp>
    </p:spTree>
    <p:extLst>
      <p:ext uri="{BB962C8B-B14F-4D97-AF65-F5344CB8AC3E}">
        <p14:creationId xmlns:p14="http://schemas.microsoft.com/office/powerpoint/2010/main" val="220844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AD43-C43E-4949-80E4-3A0E10E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O kružnicama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1F016-57D1-463D-B915-7A0D2B8A2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noProof="0" dirty="0"/>
              <a:t>Kružnice se nalaze svuda oko nas, pa tako i u prometu: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noProof="0" dirty="0"/>
              <a:t>Kotači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noProof="0" dirty="0"/>
              <a:t>Upravljači (volani)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noProof="0" dirty="0"/>
              <a:t>Kružni tok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noProof="0" dirty="0"/>
              <a:t>Turbine</a:t>
            </a:r>
          </a:p>
        </p:txBody>
      </p:sp>
    </p:spTree>
    <p:extLst>
      <p:ext uri="{BB962C8B-B14F-4D97-AF65-F5344CB8AC3E}">
        <p14:creationId xmlns:p14="http://schemas.microsoft.com/office/powerpoint/2010/main" val="2174947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67C5-C8E2-4B7F-91F8-70971867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Kotači automobila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FA528-9AFB-4184-948F-010473D5B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r-HR" noProof="0" dirty="0"/>
              <a:t>Kotači automobila su najčešće kružnice u prometu</a:t>
            </a:r>
          </a:p>
          <a:p>
            <a:r>
              <a:rPr lang="hr-HR" dirty="0"/>
              <a:t>Cesta im je tangenta</a:t>
            </a:r>
            <a:endParaRPr lang="hr-HR" noProof="0" dirty="0"/>
          </a:p>
          <a:p>
            <a:r>
              <a:rPr lang="hr-HR" noProof="0" dirty="0"/>
              <a:t>Toyota RAV4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2CB5B-C0C5-4FE4-84F3-182B9C23D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6" t="16706" r="14661" b="16029"/>
          <a:stretch/>
        </p:blipFill>
        <p:spPr>
          <a:xfrm>
            <a:off x="685801" y="3745637"/>
            <a:ext cx="5619566" cy="21217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C400DE-5847-4448-B1CA-70339766DDB9}"/>
              </a:ext>
            </a:extLst>
          </p:cNvPr>
          <p:cNvSpPr/>
          <p:nvPr/>
        </p:nvSpPr>
        <p:spPr>
          <a:xfrm>
            <a:off x="4912441" y="5024284"/>
            <a:ext cx="705465" cy="705465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3CB0F4-0465-4B64-96D8-6DFA52427C1F}"/>
              </a:ext>
            </a:extLst>
          </p:cNvPr>
          <p:cNvSpPr/>
          <p:nvPr/>
        </p:nvSpPr>
        <p:spPr>
          <a:xfrm>
            <a:off x="4807973" y="4919816"/>
            <a:ext cx="914400" cy="914400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90D47-7A6B-4411-A3DF-0B1AEE868D0D}"/>
              </a:ext>
            </a:extLst>
          </p:cNvPr>
          <p:cNvCxnSpPr>
            <a:cxnSpLocks/>
          </p:cNvCxnSpPr>
          <p:nvPr/>
        </p:nvCxnSpPr>
        <p:spPr>
          <a:xfrm>
            <a:off x="685801" y="5834216"/>
            <a:ext cx="564726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D22AA4E6-6F4C-468F-BF11-16ADC0D6E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982" y="1849423"/>
            <a:ext cx="4709605" cy="48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3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3C63519D-BEE7-429F-A406-6EF22C12C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31" y="1066800"/>
            <a:ext cx="5172168" cy="52924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45D0A5-8B99-4073-9BB8-E366EEBA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457" y="611590"/>
            <a:ext cx="10131425" cy="1456267"/>
          </a:xfrm>
        </p:spPr>
        <p:txBody>
          <a:bodyPr/>
          <a:lstStyle/>
          <a:p>
            <a:r>
              <a:rPr lang="hr-HR" noProof="0" dirty="0"/>
              <a:t>U koordinatnom sustavu: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BB1B58-3A9D-4751-8E35-9BE7007CA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=466.1281</m:t>
                    </m:r>
                  </m:oMath>
                </a14:m>
                <a:r>
                  <a:rPr lang="hr-HR" noProof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=21.59 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noProof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=1310.078</m:t>
                    </m:r>
                  </m:oMath>
                </a14:m>
                <a:r>
                  <a:rPr lang="hr-HR" noProof="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=36.195 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noProof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=14.605 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noProof="0" dirty="0"/>
              </a:p>
              <a:p>
                <a14:m>
                  <m:oMath xmlns:m="http://schemas.openxmlformats.org/officeDocument/2006/math"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=36.195</m:t>
                    </m:r>
                  </m:oMath>
                </a14:m>
                <a:endParaRPr lang="hr-HR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BB1B58-3A9D-4751-8E35-9BE7007CA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4730E0-95E5-4840-BEC1-6FCA409ECF46}"/>
                  </a:ext>
                </a:extLst>
              </p:cNvPr>
              <p:cNvSpPr txBox="1"/>
              <p:nvPr/>
            </p:nvSpPr>
            <p:spPr>
              <a:xfrm>
                <a:off x="7704686" y="513611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14730E0-95E5-4840-BEC1-6FCA409EC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86" y="5136118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1633DE-C8A2-4002-B38D-DAFC2FC27E6C}"/>
                  </a:ext>
                </a:extLst>
              </p:cNvPr>
              <p:cNvSpPr txBox="1"/>
              <p:nvPr/>
            </p:nvSpPr>
            <p:spPr>
              <a:xfrm>
                <a:off x="9421829" y="4663559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1633DE-C8A2-4002-B38D-DAFC2FC27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829" y="4663559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3D8FA-020E-4F54-86A4-40661D697ADF}"/>
              </a:ext>
            </a:extLst>
          </p:cNvPr>
          <p:cNvCxnSpPr>
            <a:cxnSpLocks/>
          </p:cNvCxnSpPr>
          <p:nvPr/>
        </p:nvCxnSpPr>
        <p:spPr>
          <a:xfrm flipV="1">
            <a:off x="9066815" y="3036646"/>
            <a:ext cx="929138" cy="6261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348463-9726-4251-8621-008A2ECDF465}"/>
              </a:ext>
            </a:extLst>
          </p:cNvPr>
          <p:cNvCxnSpPr>
            <a:cxnSpLocks/>
          </p:cNvCxnSpPr>
          <p:nvPr/>
        </p:nvCxnSpPr>
        <p:spPr>
          <a:xfrm flipH="1" flipV="1">
            <a:off x="7434658" y="2701887"/>
            <a:ext cx="1632157" cy="96086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B94630-79A2-4315-A2DF-30D8841F1807}"/>
              </a:ext>
            </a:extLst>
          </p:cNvPr>
          <p:cNvCxnSpPr>
            <a:cxnSpLocks/>
          </p:cNvCxnSpPr>
          <p:nvPr/>
        </p:nvCxnSpPr>
        <p:spPr>
          <a:xfrm flipV="1">
            <a:off x="9266127" y="1805593"/>
            <a:ext cx="155702" cy="7333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EB589B-C035-42B5-82B7-0CA0469C5BBD}"/>
                  </a:ext>
                </a:extLst>
              </p:cNvPr>
              <p:cNvSpPr txBox="1"/>
              <p:nvPr/>
            </p:nvSpPr>
            <p:spPr>
              <a:xfrm>
                <a:off x="7564559" y="2932607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8EB589B-C035-42B5-82B7-0CA0469C5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559" y="2932607"/>
                <a:ext cx="381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432AF6-EB8F-4F04-888A-F1D747488437}"/>
                  </a:ext>
                </a:extLst>
              </p:cNvPr>
              <p:cNvSpPr txBox="1"/>
              <p:nvPr/>
            </p:nvSpPr>
            <p:spPr>
              <a:xfrm>
                <a:off x="9528593" y="3214603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432AF6-EB8F-4F04-888A-F1D747488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93" y="3214603"/>
                <a:ext cx="3810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10A7A6-1A8E-4D37-AE82-3D4BC8EC3C80}"/>
                  </a:ext>
                </a:extLst>
              </p:cNvPr>
              <p:cNvSpPr txBox="1"/>
              <p:nvPr/>
            </p:nvSpPr>
            <p:spPr>
              <a:xfrm>
                <a:off x="9066815" y="2139837"/>
                <a:ext cx="97989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hr-H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e>
                        <m:sub>
                          <m:r>
                            <a:rPr kumimoji="0" lang="hr-HR" sz="1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hr-H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C10A7A6-1A8E-4D37-AE82-3D4BC8EC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815" y="2139837"/>
                <a:ext cx="979897" cy="276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B61E94-698E-483B-9CD2-31B7E6C1AFF6}"/>
                  </a:ext>
                </a:extLst>
              </p:cNvPr>
              <p:cNvSpPr txBox="1"/>
              <p:nvPr/>
            </p:nvSpPr>
            <p:spPr>
              <a:xfrm>
                <a:off x="7053658" y="5527062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7B61E94-698E-483B-9CD2-31B7E6C1A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658" y="5527062"/>
                <a:ext cx="38100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122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5A96-8F2F-4E63-A78B-DDCE0C34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Usporedba radijusa</a:t>
            </a:r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A22114A9-6B04-4BB4-8B50-FB03868C1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79845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78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E2F3A-AD38-478E-831A-3F4446F1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Upravljači (volani)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2B647-B2BB-439A-976E-9098E9118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r-HR" dirty="0"/>
              <a:t>Upravljači vozila su primjer manjih kružnica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EFC70-736D-4BF5-9364-0957ADBF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867025"/>
            <a:ext cx="3381375" cy="33813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E04004-803D-4544-934F-7A7D0E296EB3}"/>
              </a:ext>
            </a:extLst>
          </p:cNvPr>
          <p:cNvSpPr/>
          <p:nvPr/>
        </p:nvSpPr>
        <p:spPr>
          <a:xfrm>
            <a:off x="750095" y="3104001"/>
            <a:ext cx="3143250" cy="3111061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75254C-D84A-4DA1-B7B4-DD5C0B4E6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147" y="1913062"/>
            <a:ext cx="4875079" cy="433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8BC1-9C47-4C73-B6FB-9609EB32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U koordinatnom sustavu: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188E58-856A-4A7D-A59A-9B6052B37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=362.9025</m:t>
                    </m:r>
                  </m:oMath>
                </a14:m>
                <a:r>
                  <a:rPr lang="hr-HR" b="0" i="1" noProof="0" dirty="0">
                    <a:latin typeface="Cambria Math" panose="02040503050406030204" pitchFamily="18" charset="0"/>
                  </a:rPr>
                  <a:t> 		</a:t>
                </a:r>
                <a14:m>
                  <m:oMath xmlns:m="http://schemas.openxmlformats.org/officeDocument/2006/math"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=19.1 </m:t>
                    </m:r>
                    <m:r>
                      <a:rPr lang="hr-HR" b="0" i="1" noProof="0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endParaRPr lang="hr-HR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188E58-856A-4A7D-A59A-9B6052B37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00922E-FC30-4930-97E0-AD921E2F6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96" y="1756611"/>
            <a:ext cx="4970329" cy="44200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63DB-ECDC-4141-9E6B-A3C3A08A1F34}"/>
                  </a:ext>
                </a:extLst>
              </p:cNvPr>
              <p:cNvSpPr txBox="1"/>
              <p:nvPr/>
            </p:nvSpPr>
            <p:spPr>
              <a:xfrm>
                <a:off x="7191375" y="505991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A663DB-ECDC-4141-9E6B-A3C3A08A1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75" y="5059918"/>
                <a:ext cx="3810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160CD-5652-48D9-938A-05CD90161F32}"/>
                  </a:ext>
                </a:extLst>
              </p:cNvPr>
              <p:cNvSpPr txBox="1"/>
              <p:nvPr/>
            </p:nvSpPr>
            <p:spPr>
              <a:xfrm>
                <a:off x="9538771" y="2978418"/>
                <a:ext cx="38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hr-H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𝑟</m:t>
                      </m:r>
                    </m:oMath>
                  </m:oMathPara>
                </a14:m>
                <a:endParaRPr kumimoji="0" lang="hr-H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B160CD-5652-48D9-938A-05CD90161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771" y="2978418"/>
                <a:ext cx="381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14F153-06E8-45B0-AC39-2FDB6DF7FEFF}"/>
              </a:ext>
            </a:extLst>
          </p:cNvPr>
          <p:cNvCxnSpPr>
            <a:cxnSpLocks/>
          </p:cNvCxnSpPr>
          <p:nvPr/>
        </p:nvCxnSpPr>
        <p:spPr>
          <a:xfrm flipV="1">
            <a:off x="9055865" y="2666082"/>
            <a:ext cx="1346812" cy="13633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61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AF1CB-FC92-47AD-B13D-BAEE8D41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Kružni tok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C076-1B5C-404E-B276-BC8372A16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hr-HR" dirty="0"/>
              <a:t>Kružni tokovi su primjer velikih kružnica</a:t>
            </a:r>
          </a:p>
          <a:p>
            <a:r>
              <a:rPr lang="hr-HR" dirty="0" err="1"/>
              <a:t>Tremont</a:t>
            </a:r>
            <a:r>
              <a:rPr lang="hr-HR" dirty="0"/>
              <a:t> Street, </a:t>
            </a:r>
            <a:r>
              <a:rPr lang="hr-HR" dirty="0" err="1"/>
              <a:t>Pottery</a:t>
            </a:r>
            <a:r>
              <a:rPr lang="hr-HR" dirty="0"/>
              <a:t> </a:t>
            </a:r>
            <a:r>
              <a:rPr lang="hr-HR" dirty="0" err="1"/>
              <a:t>Avenue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E1DD18-6089-460A-AA1E-A9D306D22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3429000"/>
            <a:ext cx="5537200" cy="3114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B6248F1-6CD6-452E-984D-717B7EDCDC3A}"/>
              </a:ext>
            </a:extLst>
          </p:cNvPr>
          <p:cNvSpPr/>
          <p:nvPr/>
        </p:nvSpPr>
        <p:spPr>
          <a:xfrm>
            <a:off x="2865830" y="4597072"/>
            <a:ext cx="1268964" cy="12689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153C62-B1C6-41D3-8CB0-9B0BBB884F01}"/>
              </a:ext>
            </a:extLst>
          </p:cNvPr>
          <p:cNvSpPr/>
          <p:nvPr/>
        </p:nvSpPr>
        <p:spPr>
          <a:xfrm>
            <a:off x="2695313" y="4426555"/>
            <a:ext cx="1609997" cy="1609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F1F109-9319-4EF3-9584-990685D3C821}"/>
              </a:ext>
            </a:extLst>
          </p:cNvPr>
          <p:cNvSpPr/>
          <p:nvPr/>
        </p:nvSpPr>
        <p:spPr>
          <a:xfrm>
            <a:off x="2522229" y="4228314"/>
            <a:ext cx="1956163" cy="1956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FAB4D0-9E04-4092-A008-3A70860C4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499" y="1485989"/>
            <a:ext cx="4848531" cy="49612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A04CFF-DBAB-4DBB-8F36-5D6A9664746C}"/>
              </a:ext>
            </a:extLst>
          </p:cNvPr>
          <p:cNvCxnSpPr>
            <a:cxnSpLocks/>
          </p:cNvCxnSpPr>
          <p:nvPr/>
        </p:nvCxnSpPr>
        <p:spPr>
          <a:xfrm flipH="1" flipV="1">
            <a:off x="2289197" y="4986337"/>
            <a:ext cx="777624" cy="1564022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4624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4545FF1708A644AA01B0D45486E529" ma:contentTypeVersion="9" ma:contentTypeDescription="Stvaranje novog dokumenta." ma:contentTypeScope="" ma:versionID="a341511b65e3f37d1e78ea47b21b37f3">
  <xsd:schema xmlns:xsd="http://www.w3.org/2001/XMLSchema" xmlns:xs="http://www.w3.org/2001/XMLSchema" xmlns:p="http://schemas.microsoft.com/office/2006/metadata/properties" xmlns:ns2="6992e1fd-fd65-44c8-9891-eaa7f70d0541" targetNamespace="http://schemas.microsoft.com/office/2006/metadata/properties" ma:root="true" ma:fieldsID="a2edcf8a4a590518a64b7b8066c9d39e" ns2:_="">
    <xsd:import namespace="6992e1fd-fd65-44c8-9891-eaa7f70d0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2e1fd-fd65-44c8-9891-eaa7f70d0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653F39-DA13-42A2-A6A0-049D2AAA5EE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992e1fd-fd65-44c8-9891-eaa7f70d0541"/>
  </ds:schemaRefs>
</ds:datastoreItem>
</file>

<file path=customXml/itemProps2.xml><?xml version="1.0" encoding="utf-8"?>
<ds:datastoreItem xmlns:ds="http://schemas.openxmlformats.org/officeDocument/2006/customXml" ds:itemID="{A9336205-1143-45AB-8A17-E8BD031AA4A6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365391F2-F5FA-4733-9C8B-6196688965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252</Words>
  <Application>Microsoft Office PowerPoint</Application>
  <PresentationFormat>Široki zaslon</PresentationFormat>
  <Paragraphs>57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Office Theme</vt:lpstr>
      <vt:lpstr>Celestial</vt:lpstr>
      <vt:lpstr>Kružnice i pravci u prometu</vt:lpstr>
      <vt:lpstr>Što je promet?</vt:lpstr>
      <vt:lpstr>O kružnicama</vt:lpstr>
      <vt:lpstr>Kotači automobila</vt:lpstr>
      <vt:lpstr>U koordinatnom sustavu:</vt:lpstr>
      <vt:lpstr>Usporedba radijusa</vt:lpstr>
      <vt:lpstr>Upravljači (volani)</vt:lpstr>
      <vt:lpstr>U koordinatnom sustavu:</vt:lpstr>
      <vt:lpstr>Kružni tok</vt:lpstr>
      <vt:lpstr>U koordinatnom sustavu:</vt:lpstr>
      <vt:lpstr>Usporedba radijusa</vt:lpstr>
      <vt:lpstr>Izvori</vt:lpstr>
      <vt:lpstr>Kraj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Kružnice i pravci u prometu</dc:title>
  <dc:creator>Matko Grbic</dc:creator>
  <cp:lastModifiedBy>Nepoznati korisnik</cp:lastModifiedBy>
  <cp:revision>12</cp:revision>
  <dcterms:created xsi:type="dcterms:W3CDTF">2021-06-08T09:09:32Z</dcterms:created>
  <dcterms:modified xsi:type="dcterms:W3CDTF">2021-09-28T09:41:24Z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0x010100D24545FF1708A644AA01B0D45486E529</vt:lpwstr>
  </property>
</Properties>
</file>