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B3CAAC-3149-4025-B2EC-B520D1361062}" type="datetimeFigureOut">
              <a:rPr lang="sr-Latn-CS" smtClean="0"/>
              <a:pPr/>
              <a:t>3.12.2017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CD3BFB-174E-4834-8C9F-C6F623B40A2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5429264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Laura Žuža i Lea Maria Zrilić</a:t>
            </a:r>
          </a:p>
          <a:p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4.12.2017.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Crkva sv. Križa u Ninu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534400" cy="758952"/>
          </a:xfrm>
        </p:spPr>
        <p:txBody>
          <a:bodyPr>
            <a:noAutofit/>
          </a:bodyPr>
          <a:lstStyle/>
          <a:p>
            <a:r>
              <a:rPr lang="hr-HR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Hvala vam na pažnji!</a:t>
            </a:r>
            <a:endParaRPr lang="hr-HR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68" y="5072074"/>
            <a:ext cx="8503920" cy="4572000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Općenito o crkvi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Smještena u Ninu.</a:t>
            </a:r>
          </a:p>
          <a:p>
            <a:r>
              <a:rPr lang="hr-HR" dirty="0" smtClean="0"/>
              <a:t>Izgrađena je u 9. stoljeću, na ostacima antičkih kuća.</a:t>
            </a:r>
          </a:p>
          <a:p>
            <a:r>
              <a:rPr lang="hr-HR" dirty="0" smtClean="0"/>
              <a:t>Thomas Jackson prozvao ju je najmanjom katedralom na svijetu.</a:t>
            </a:r>
            <a:endParaRPr lang="hr-HR" dirty="0"/>
          </a:p>
        </p:txBody>
      </p:sp>
      <p:pic>
        <p:nvPicPr>
          <p:cNvPr id="4" name="Picture 3" descr="crkvan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071810"/>
            <a:ext cx="4572032" cy="3431441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797466">
            <a:off x="3571156" y="4960201"/>
            <a:ext cx="3214710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Arhitektura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pic>
        <p:nvPicPr>
          <p:cNvPr id="6" name="Picture 5" descr="24463533_1722689144408909_971241436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714488"/>
            <a:ext cx="3482585" cy="4643446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 rot="21171876">
            <a:off x="5082067" y="2266240"/>
            <a:ext cx="200026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5857884" y="2000240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/>
              <a:t>Glavna apsida</a:t>
            </a:r>
            <a:endParaRPr lang="hr-HR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4857752" y="2000240"/>
            <a:ext cx="228601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4929190" y="2786058"/>
            <a:ext cx="221457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72330" y="2571744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Bočne apside</a:t>
            </a:r>
            <a:endParaRPr lang="hr-HR" dirty="0"/>
          </a:p>
        </p:txBody>
      </p:sp>
      <p:sp>
        <p:nvSpPr>
          <p:cNvPr id="25" name="Right Arrow 24"/>
          <p:cNvSpPr/>
          <p:nvPr/>
        </p:nvSpPr>
        <p:spPr>
          <a:xfrm rot="1199300">
            <a:off x="2473923" y="3453928"/>
            <a:ext cx="169023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extBox 25"/>
          <p:cNvSpPr txBox="1"/>
          <p:nvPr/>
        </p:nvSpPr>
        <p:spPr>
          <a:xfrm>
            <a:off x="1428728" y="307181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Kupola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4" grpId="0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Greške ili matematičko remek-djelo?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Nepravilnosti nisu rezultat neznanja, već promišljeno djelo majstora.</a:t>
            </a:r>
          </a:p>
          <a:p>
            <a:r>
              <a:rPr lang="hr-HR" dirty="0" smtClean="0"/>
              <a:t>Pomaci od pravilne osi i greške u zidanju su posljedica praćenja sunca.</a:t>
            </a:r>
          </a:p>
          <a:p>
            <a:r>
              <a:rPr lang="hr-HR" dirty="0" smtClean="0"/>
              <a:t>U vrijeme građenja, crkva je služila kao svojevrstan sat i kalendar.</a:t>
            </a:r>
          </a:p>
          <a:p>
            <a:endParaRPr lang="hr-HR" dirty="0" smtClean="0"/>
          </a:p>
        </p:txBody>
      </p:sp>
      <p:pic>
        <p:nvPicPr>
          <p:cNvPr id="6" name="Picture 5" descr="festival_sunca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3071810"/>
            <a:ext cx="2962275" cy="3381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714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503920" cy="4572000"/>
          </a:xfrm>
        </p:spPr>
        <p:txBody>
          <a:bodyPr/>
          <a:lstStyle/>
          <a:p>
            <a:r>
              <a:rPr lang="hr-HR" dirty="0" smtClean="0"/>
              <a:t>Ova je crkva svojevrstan astronomski zapis, kameni kalendar.</a:t>
            </a:r>
          </a:p>
          <a:p>
            <a:r>
              <a:rPr lang="hr-HR" dirty="0" smtClean="0"/>
              <a:t>To se očituje i u njenim vanjskim obrisima, ali i u unutrašnjosti.</a:t>
            </a:r>
          </a:p>
          <a:p>
            <a:r>
              <a:rPr lang="hr-HR" dirty="0" smtClean="0"/>
              <a:t>Služeći se raznim linijama van i unutar crkve, moguće je odrediti određene dane u godini uz pomoć Sunca.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 descr="preuzmi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Picture 6" descr="Nin_SvKriz_PROJEKCIJA-TRANSPARENTN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0"/>
            <a:ext cx="5986494" cy="665166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2643174" y="4929198"/>
            <a:ext cx="328614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143372" y="3571876"/>
            <a:ext cx="328614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14678" y="2500306"/>
            <a:ext cx="292895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1785918" y="3571876"/>
            <a:ext cx="300039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2643174" y="2357430"/>
            <a:ext cx="3571900" cy="571504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1750199" y="3679033"/>
            <a:ext cx="3286148" cy="214314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 flipV="1">
            <a:off x="3214678" y="2571744"/>
            <a:ext cx="2643206" cy="235745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Određivanje sati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Unutrašnjost crkve organizirana je za potrebe mjerenja vremena kroz dan, odnosno za određivanje molitvenih sati prema Regulama.</a:t>
            </a:r>
          </a:p>
          <a:p>
            <a:r>
              <a:rPr lang="hr-HR" dirty="0" smtClean="0"/>
              <a:t>Sati se mogu utvrditi na 4 karakteristična dana u godini, solsticije i ekvinocije.</a:t>
            </a:r>
          </a:p>
        </p:txBody>
      </p:sp>
      <p:pic>
        <p:nvPicPr>
          <p:cNvPr id="4" name="Picture 3" descr="623px-Church_of_St._Cross_in_Nin_-_interi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214422"/>
            <a:ext cx="3300644" cy="5425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Kutne visine sunca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Kutna visina sunca u 12 sati na solsticijske i ekvinocijske dane iščitava se iz vertikalnog presjeka.</a:t>
            </a:r>
            <a:endParaRPr lang="hr-HR" dirty="0"/>
          </a:p>
        </p:txBody>
      </p:sp>
      <p:pic>
        <p:nvPicPr>
          <p:cNvPr id="6" name="Picture 5" descr="sv_kri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3714776" cy="39721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16200000" flipH="1">
            <a:off x="1821637" y="4107661"/>
            <a:ext cx="1357322" cy="285752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1-nin-Crkva-svKri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428868"/>
            <a:ext cx="3166656" cy="4219569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5786446" y="5786454"/>
            <a:ext cx="1143008" cy="71438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Crkva sv. Križa najpoznatiji je spomenik starohrvatske arhitekture.</a:t>
            </a:r>
          </a:p>
          <a:p>
            <a:r>
              <a:rPr lang="hr-HR" dirty="0" smtClean="0"/>
              <a:t>Svaki detalj koji se isprva čini slučajnim nosi u sebi skrivenu poruku.</a:t>
            </a:r>
          </a:p>
          <a:p>
            <a:r>
              <a:rPr lang="hr-HR" dirty="0" smtClean="0"/>
              <a:t>Spoj matematike i astronomije sa sakralnošću, prava je umjetnost, pogotovo uzevši u obzir vrijeme kada je  crkva izgrađena.</a:t>
            </a:r>
            <a:endParaRPr lang="hr-HR" dirty="0"/>
          </a:p>
        </p:txBody>
      </p:sp>
      <p:pic>
        <p:nvPicPr>
          <p:cNvPr id="4" name="Picture 3" descr="300px-Sveti_Kriz_Nin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4357694"/>
            <a:ext cx="3107517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377</TotalTime>
  <Words>239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Crkva sv. Križa u Ninu</vt:lpstr>
      <vt:lpstr>Općenito o crkvi</vt:lpstr>
      <vt:lpstr>Arhitektura</vt:lpstr>
      <vt:lpstr>Greške ili matematičko remek-djelo?</vt:lpstr>
      <vt:lpstr>Slide 5</vt:lpstr>
      <vt:lpstr>Slide 6</vt:lpstr>
      <vt:lpstr>Određivanje sati</vt:lpstr>
      <vt:lpstr>Kutne visine sunca</vt:lpstr>
      <vt:lpstr>Slide 9</vt:lpstr>
      <vt:lpstr>Hvala vam na pažnji!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Crkva sv. Križa u Ninu</dc:title>
  <dc:creator>Korisnik</dc:creator>
  <cp:lastModifiedBy>Korisnik</cp:lastModifiedBy>
  <cp:revision>34</cp:revision>
  <dcterms:created xsi:type="dcterms:W3CDTF">2017-12-02T10:37:23Z</dcterms:created>
  <dcterms:modified xsi:type="dcterms:W3CDTF">2017-12-03T10:40:41Z</dcterms:modified>
</cp:coreProperties>
</file>