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8" r:id="rId5"/>
    <p:sldId id="270" r:id="rId6"/>
    <p:sldId id="259" r:id="rId7"/>
    <p:sldId id="269" r:id="rId8"/>
    <p:sldId id="260" r:id="rId9"/>
    <p:sldId id="261" r:id="rId10"/>
    <p:sldId id="27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4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6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A3BA2-505D-4258-8264-C69CDA2D8C61}" type="datetimeFigureOut">
              <a:rPr lang="hr-HR" smtClean="0"/>
              <a:t>22.5.2017.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FBB07-8F52-4F80-AA35-83E9DD8CD0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7561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0392-FD74-4C16-B619-6E5AAEC643AD}" type="datetime1">
              <a:rPr lang="hr-HR" smtClean="0"/>
              <a:t>22.5.2017.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881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2D4-2177-435E-9BDB-DAC21DE70E4A}" type="datetime1">
              <a:rPr lang="hr-HR" smtClean="0"/>
              <a:t>22.5.2017.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01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8F3E-CA1F-4480-9A84-2C68FEF12DD1}" type="datetime1">
              <a:rPr lang="hr-HR" smtClean="0"/>
              <a:t>22.5.2017.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411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241-7D7E-4909-8678-4890640ECFB6}" type="datetime1">
              <a:rPr lang="hr-HR" smtClean="0"/>
              <a:t>22.5.2017.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75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7E6C-BF3E-415F-84C4-F10A3F04DDA6}" type="datetime1">
              <a:rPr lang="hr-HR" smtClean="0"/>
              <a:t>22.5.2017.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404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505C-5594-4CB8-8013-2DF961EB3370}" type="datetime1">
              <a:rPr lang="hr-HR" smtClean="0"/>
              <a:t>22.5.2017.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144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2911-3050-4793-91EF-962E6BC5B0E1}" type="datetime1">
              <a:rPr lang="hr-HR" smtClean="0"/>
              <a:t>22.5.2017.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228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FF6C-81BE-4618-88BF-F261059F7278}" type="datetime1">
              <a:rPr lang="hr-HR" smtClean="0"/>
              <a:t>22.5.2017.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975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9417-4D55-41C6-A63F-209972EB9416}" type="datetime1">
              <a:rPr lang="hr-HR" smtClean="0"/>
              <a:t>22.5.2017.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46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9A063-3FE3-4699-9FB6-2027B0B333E6}" type="datetime1">
              <a:rPr lang="hr-HR" smtClean="0"/>
              <a:t>22.5.2017.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477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CA53-15BB-47B0-BD68-33C32DAD954C}" type="datetime1">
              <a:rPr lang="hr-HR" smtClean="0"/>
              <a:t>22.5.2017.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097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31600-28BF-4507-A180-B69A7D700DA8}" type="datetime1">
              <a:rPr lang="hr-HR" smtClean="0"/>
              <a:t>22.5.2017.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EBFD8-478F-4AD9-A654-D25D25201E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965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bud2-1.fna.fbcdn.net/v/t1.0-9/10460502_354609294693448_6822221163408361969_n.jpg?oh=b300a77b2f4352847fda0b38f2faf93e&amp;oe=596C35F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8554"/>
          <a:stretch/>
        </p:blipFill>
        <p:spPr bwMode="auto">
          <a:xfrm>
            <a:off x="1475656" y="4251475"/>
            <a:ext cx="7668344" cy="26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Rast kristala anorganske soli -</a:t>
            </a:r>
            <a:r>
              <a:rPr lang="hr-HR" b="1" dirty="0" err="1" smtClean="0"/>
              <a:t>amonijevog</a:t>
            </a:r>
            <a:r>
              <a:rPr lang="hr-HR" b="1" dirty="0" smtClean="0"/>
              <a:t> </a:t>
            </a:r>
            <a:r>
              <a:rPr lang="hr-HR" b="1" dirty="0" err="1" smtClean="0"/>
              <a:t>željezovog</a:t>
            </a:r>
            <a:r>
              <a:rPr lang="hr-HR" b="1" dirty="0" smtClean="0"/>
              <a:t>(</a:t>
            </a:r>
            <a:r>
              <a:rPr lang="hr-HR" b="1" dirty="0" err="1" smtClean="0"/>
              <a:t>lll</a:t>
            </a:r>
            <a:r>
              <a:rPr lang="hr-HR" b="1" dirty="0" smtClean="0"/>
              <a:t>) sulfata </a:t>
            </a:r>
            <a:r>
              <a:rPr lang="hr-HR" b="1" dirty="0" err="1" smtClean="0"/>
              <a:t>dodekahidrata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31640" y="764704"/>
            <a:ext cx="6480720" cy="1152128"/>
          </a:xfrm>
        </p:spPr>
        <p:txBody>
          <a:bodyPr>
            <a:normAutofit lnSpcReduction="10000"/>
          </a:bodyPr>
          <a:lstStyle/>
          <a:p>
            <a:r>
              <a:rPr lang="hr-HR" b="1" dirty="0" smtClean="0"/>
              <a:t>Učenici Gimnazije </a:t>
            </a:r>
            <a:r>
              <a:rPr lang="hr-HR" b="1" dirty="0" err="1" smtClean="0"/>
              <a:t>Jurja</a:t>
            </a:r>
            <a:r>
              <a:rPr lang="hr-HR" b="1" dirty="0" smtClean="0"/>
              <a:t> </a:t>
            </a:r>
            <a:r>
              <a:rPr lang="hr-HR" b="1" dirty="0" err="1" smtClean="0"/>
              <a:t>Barakovića</a:t>
            </a:r>
            <a:endParaRPr lang="hr-HR" b="1" dirty="0" smtClean="0"/>
          </a:p>
          <a:p>
            <a:r>
              <a:rPr lang="hr-HR" b="1" dirty="0" smtClean="0"/>
              <a:t>Zadar</a:t>
            </a:r>
          </a:p>
        </p:txBody>
      </p:sp>
    </p:spTree>
    <p:extLst>
      <p:ext uri="{BB962C8B-B14F-4D97-AF65-F5344CB8AC3E}">
        <p14:creationId xmlns:p14="http://schemas.microsoft.com/office/powerpoint/2010/main" val="389069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115852"/>
            <a:ext cx="3600000" cy="26635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t>10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40968"/>
            <a:ext cx="3600000" cy="2638466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683568" y="1628800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3200" dirty="0" smtClean="0"/>
              <a:t>Iz nekoliko otopina dobili smo više kristala, koje smo posušili i vagali</a:t>
            </a:r>
          </a:p>
        </p:txBody>
      </p:sp>
    </p:spTree>
    <p:extLst>
      <p:ext uri="{BB962C8B-B14F-4D97-AF65-F5344CB8AC3E}">
        <p14:creationId xmlns:p14="http://schemas.microsoft.com/office/powerpoint/2010/main" val="381338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 algn="just"/>
            <a:endParaRPr lang="hr-HR" dirty="0" smtClean="0"/>
          </a:p>
          <a:p>
            <a:pPr algn="just"/>
            <a:r>
              <a:rPr lang="hr-HR" dirty="0" smtClean="0"/>
              <a:t>Nakon nekoliko pokušaja dobivamo kristal lijepog </a:t>
            </a:r>
            <a:r>
              <a:rPr lang="hr-HR" dirty="0" err="1" smtClean="0"/>
              <a:t>oktaedarskog</a:t>
            </a:r>
            <a:r>
              <a:rPr lang="hr-HR" dirty="0" smtClean="0"/>
              <a:t> oblika … 4,4 g</a:t>
            </a:r>
            <a:endParaRPr lang="hr-HR" dirty="0"/>
          </a:p>
        </p:txBody>
      </p:sp>
      <p:pic>
        <p:nvPicPr>
          <p:cNvPr id="7170" name="Picture 2" descr="D:\Ružica\Pictures\kristal 1 2017\IMG_06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25273"/>
            <a:ext cx="4399495" cy="308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44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 smtClean="0"/>
              <a:t>Problem u radu je bio što se topljivost soli jako mijenja s temperaturom, tj. otapanje je endotermno i s povećanjem temperature se poveća i topljivost. </a:t>
            </a:r>
          </a:p>
          <a:p>
            <a:pPr algn="just"/>
            <a:endParaRPr lang="hr-HR" sz="1400" dirty="0" smtClean="0"/>
          </a:p>
          <a:p>
            <a:pPr algn="just"/>
            <a:r>
              <a:rPr lang="hr-HR" dirty="0" smtClean="0"/>
              <a:t>Više puta nam se dogodilo da po noći iskristalizira, ali se po danu otopi zbog povećanja temperature otopine.</a:t>
            </a: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7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 smtClean="0"/>
              <a:t>Unatoč problemima, dobili smo lijepe kristale koje smo spremili u pamuk natopljen parafinskim uljem.</a:t>
            </a:r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157" y="3365421"/>
            <a:ext cx="2700000" cy="156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3717032"/>
            <a:ext cx="2700000" cy="20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Ružica\Pictures\kristal 1 2017\IMG_05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576" y="4005064"/>
            <a:ext cx="2700000" cy="202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17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Ružica\Pictures\kristal 1 2017\IMG_06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863999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771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Ružica\Pictures\kristal 1 2017\IMG_0687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766931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Ružica\Pictures\kristal 1 2017\IMG_06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864000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5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592" y="1268760"/>
            <a:ext cx="8229600" cy="4525963"/>
          </a:xfrm>
        </p:spPr>
        <p:txBody>
          <a:bodyPr/>
          <a:lstStyle/>
          <a:p>
            <a:pPr algn="just"/>
            <a:r>
              <a:rPr lang="hr-HR" dirty="0" smtClean="0"/>
              <a:t>U izradi kristala sudjeluje učenici prvog razreda:</a:t>
            </a:r>
          </a:p>
          <a:p>
            <a:pPr marL="400050" lvl="1" indent="0">
              <a:buNone/>
            </a:pPr>
            <a:r>
              <a:rPr lang="hr-HR" sz="3200" dirty="0" smtClean="0"/>
              <a:t>1. Lana </a:t>
            </a:r>
            <a:r>
              <a:rPr lang="hr-HR" sz="3200" dirty="0" err="1" smtClean="0"/>
              <a:t>Artuković</a:t>
            </a:r>
            <a:endParaRPr lang="hr-HR" sz="3200" dirty="0" smtClean="0"/>
          </a:p>
          <a:p>
            <a:pPr marL="400050" lvl="1" indent="0">
              <a:buNone/>
            </a:pPr>
            <a:r>
              <a:rPr lang="hr-HR" sz="3200" dirty="0" smtClean="0"/>
              <a:t>2. Filip </a:t>
            </a:r>
            <a:r>
              <a:rPr lang="hr-HR" sz="3200" dirty="0" err="1" smtClean="0"/>
              <a:t>Miočić</a:t>
            </a:r>
            <a:endParaRPr lang="hr-HR" sz="3200" dirty="0" smtClean="0"/>
          </a:p>
          <a:p>
            <a:pPr marL="400050" lvl="1" indent="0">
              <a:buNone/>
            </a:pPr>
            <a:r>
              <a:rPr lang="hr-HR" sz="3200" dirty="0" smtClean="0"/>
              <a:t>3. Ivo Županović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2152351"/>
            <a:ext cx="2920217" cy="219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Ružica\Pictures\prvi a 2016\IMG_0475 (Small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79008"/>
            <a:ext cx="2916000" cy="219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Ružica\Pictures\prvi a 2016\IMG_0488 (Small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99746"/>
            <a:ext cx="2923712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5100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 smtClean="0"/>
              <a:t>Upute za rad:</a:t>
            </a:r>
          </a:p>
          <a:p>
            <a:pPr marL="0" indent="0" algn="just">
              <a:buNone/>
            </a:pPr>
            <a:r>
              <a:rPr lang="hr-HR" dirty="0" smtClean="0"/>
              <a:t>1. Proučiti literaturu koja se odnosi na rast kristala</a:t>
            </a:r>
          </a:p>
          <a:p>
            <a:pPr marL="0" indent="0" algn="just">
              <a:buNone/>
            </a:pPr>
            <a:r>
              <a:rPr lang="hr-HR" dirty="0" smtClean="0"/>
              <a:t>2. Raditi pažljivo, uredno, sigurno, koristiti zaštitnu opremu - kutu, rukavice, naočale</a:t>
            </a:r>
          </a:p>
          <a:p>
            <a:pPr marL="0" indent="0" algn="just">
              <a:buNone/>
            </a:pPr>
            <a:r>
              <a:rPr lang="hr-HR" dirty="0" smtClean="0"/>
              <a:t>3. Pratiti sve promjene  i voditi dnevnik</a:t>
            </a:r>
          </a:p>
          <a:p>
            <a:pPr marL="0" indent="0" algn="just">
              <a:buNone/>
            </a:pPr>
            <a:r>
              <a:rPr lang="hr-HR" dirty="0" smtClean="0"/>
              <a:t>4. Pospremiti radni prostor</a:t>
            </a: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1817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pic>
        <p:nvPicPr>
          <p:cNvPr id="1026" name="Picture 2" descr="D:\Ružica\Documents\IMG_0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743" y="1628800"/>
            <a:ext cx="5796000" cy="434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7580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hr-HR" b="1" dirty="0" smtClean="0"/>
              <a:t>Cilj nam je dobiti:</a:t>
            </a:r>
            <a:endParaRPr lang="hr-HR" b="1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t>5</a:t>
            </a:fld>
            <a:endParaRPr lang="hr-HR"/>
          </a:p>
        </p:txBody>
      </p:sp>
      <p:pic>
        <p:nvPicPr>
          <p:cNvPr id="2050" name="Picture 2" descr="http://i.imgur.com/XXQhm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725" y="1412775"/>
            <a:ext cx="5314556" cy="425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3815487" y="5805264"/>
            <a:ext cx="327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http://i.imgur.com/XXQhm03.jpg</a:t>
            </a:r>
          </a:p>
        </p:txBody>
      </p:sp>
    </p:spTree>
    <p:extLst>
      <p:ext uri="{BB962C8B-B14F-4D97-AF65-F5344CB8AC3E}">
        <p14:creationId xmlns:p14="http://schemas.microsoft.com/office/powerpoint/2010/main" val="27978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17049" y="1310034"/>
            <a:ext cx="4283968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hr-HR" sz="3000" dirty="0" smtClean="0"/>
          </a:p>
          <a:p>
            <a:pPr algn="just"/>
            <a:r>
              <a:rPr lang="hr-HR" dirty="0" smtClean="0"/>
              <a:t>Priprema zasićene otopine soli od dobivenog materijala.</a:t>
            </a:r>
          </a:p>
          <a:p>
            <a:pPr algn="just"/>
            <a:r>
              <a:rPr lang="hr-HR" dirty="0" smtClean="0"/>
              <a:t>Za količinu otopine od 40 ml na 25 °C, važemo oko 50 g soli i otapamo miješanjem.</a:t>
            </a:r>
            <a:endParaRPr lang="hr-H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86" y="1412776"/>
            <a:ext cx="401406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fld id="{4B4EBFD8-478F-4AD9-A654-D25D25201E1E}" type="slidenum">
              <a:rPr lang="hr-HR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736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Ružica\Documents\IMG_0053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" y="-3548"/>
            <a:ext cx="9134447" cy="686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0871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 smtClean="0"/>
              <a:t>Kristalizacija inicijalnih kristala iz zasićene otopine</a:t>
            </a:r>
            <a:endParaRPr lang="hr-HR" dirty="0"/>
          </a:p>
        </p:txBody>
      </p:sp>
      <p:pic>
        <p:nvPicPr>
          <p:cNvPr id="5122" name="Picture 2" descr="D:\Ružica\Pictures\kristal 1 2017\IMG_0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8"/>
            <a:ext cx="3600000" cy="270018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123" name="Picture 3" descr="D:\Ružica\Pictures\kristal 1 2017\IMG_05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3600000" cy="270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19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 smtClean="0"/>
              <a:t>Odabir matičnog kristala, vezivanje na konac i štapić i postavljanje u profiltriranu zasićenu otopinu</a:t>
            </a:r>
            <a:endParaRPr lang="hr-HR" dirty="0"/>
          </a:p>
        </p:txBody>
      </p:sp>
      <p:pic>
        <p:nvPicPr>
          <p:cNvPr id="6146" name="Picture 2" descr="D:\Ružica\Pictures\kristal 1 2017\IMG_0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3600000" cy="270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Ružica\Pictures\kristal 1 2017\IMG_0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173" y="3260189"/>
            <a:ext cx="3600000" cy="270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BFD8-478F-4AD9-A654-D25D25201E1E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992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241</Words>
  <Application>Microsoft Office PowerPoint</Application>
  <PresentationFormat>Prikaz na zaslonu (4:3)</PresentationFormat>
  <Paragraphs>42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sustava Office</vt:lpstr>
      <vt:lpstr>Rast kristala anorganske soli -amonijevog željezovog(lll) sulfata dodekahidrata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Rast kristala anorganske soli-amonijevog željezovog(lll)sulfata dodekahidrata</dc:title>
  <dc:creator>Ružica Milošević</dc:creator>
  <cp:lastModifiedBy>Windows korisnik</cp:lastModifiedBy>
  <cp:revision>31</cp:revision>
  <dcterms:created xsi:type="dcterms:W3CDTF">2017-03-04T14:55:12Z</dcterms:created>
  <dcterms:modified xsi:type="dcterms:W3CDTF">2017-05-22T09:28:08Z</dcterms:modified>
</cp:coreProperties>
</file>